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9" r:id="rId3"/>
    <p:sldId id="290" r:id="rId4"/>
    <p:sldId id="291" r:id="rId5"/>
    <p:sldId id="293" r:id="rId6"/>
    <p:sldId id="292" r:id="rId7"/>
    <p:sldId id="294" r:id="rId8"/>
    <p:sldId id="274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66" r:id="rId17"/>
    <p:sldId id="265" r:id="rId18"/>
    <p:sldId id="284" r:id="rId19"/>
    <p:sldId id="283" r:id="rId20"/>
    <p:sldId id="282" r:id="rId21"/>
    <p:sldId id="281" r:id="rId22"/>
    <p:sldId id="280" r:id="rId23"/>
    <p:sldId id="279" r:id="rId24"/>
    <p:sldId id="287" r:id="rId25"/>
    <p:sldId id="260" r:id="rId26"/>
    <p:sldId id="288" r:id="rId27"/>
    <p:sldId id="262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E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35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05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11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262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33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50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27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38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31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445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60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72971-7631-499C-B06B-121A70E48B9D}" type="datetimeFigureOut">
              <a:rPr lang="tr-TR" smtClean="0"/>
              <a:t>24.04.2025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16E3B-54A6-41E0-8071-02B5AD24C0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41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219386" y="2644170"/>
            <a:ext cx="95634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solidFill>
                  <a:srgbClr val="192E5A"/>
                </a:solidFill>
              </a:rPr>
              <a:t>İŞLETMEDE MESLEKİ EĞİTİM SUNUMU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4660365" y="4579424"/>
            <a:ext cx="28712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rgbClr val="192E5A"/>
                </a:solidFill>
              </a:rPr>
              <a:t>Ad </a:t>
            </a:r>
            <a:r>
              <a:rPr lang="tr-TR" sz="2000" dirty="0" err="1">
                <a:solidFill>
                  <a:srgbClr val="192E5A"/>
                </a:solidFill>
              </a:rPr>
              <a:t>Soyad</a:t>
            </a:r>
            <a:r>
              <a:rPr lang="tr-TR" sz="2000" dirty="0">
                <a:solidFill>
                  <a:srgbClr val="192E5A"/>
                </a:solidFill>
              </a:rPr>
              <a:t>- Öğrenci Numarası</a:t>
            </a:r>
          </a:p>
        </p:txBody>
      </p:sp>
    </p:spTree>
    <p:extLst>
      <p:ext uri="{BB962C8B-B14F-4D97-AF65-F5344CB8AC3E}">
        <p14:creationId xmlns:p14="http://schemas.microsoft.com/office/powerpoint/2010/main" val="213932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292985-F854-569F-34D8-25F7225F8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7CC2C922-35E4-ADCE-C9F7-2E46C474F202}"/>
              </a:ext>
            </a:extLst>
          </p:cNvPr>
          <p:cNvSpPr txBox="1"/>
          <p:nvPr/>
        </p:nvSpPr>
        <p:spPr>
          <a:xfrm>
            <a:off x="527071" y="922308"/>
            <a:ext cx="287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3.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C2D35580-44D1-035E-0539-035E23CC447F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412768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D549AA-CA78-AD65-D8E6-D0D6B6AA2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B1EDAC86-B154-CCCA-8D33-8AE8ADB3D37E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4.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1F37833-8FB1-F544-F5A1-638059AD05BB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595365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A53B13-813E-58DF-97B6-EDDC06F54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9249CD4B-87AF-65FA-1C70-2429A43033D6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5.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3F2829A-BB3F-3742-7CB4-B8C210A5636A}"/>
              </a:ext>
            </a:extLst>
          </p:cNvPr>
          <p:cNvSpPr txBox="1"/>
          <p:nvPr/>
        </p:nvSpPr>
        <p:spPr>
          <a:xfrm>
            <a:off x="527070" y="132241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3396178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EF7CE9-1875-6BD1-A1AF-BA4653C42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14CEF63-B9D2-0B9A-0636-876913B32756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6.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360ABC42-F4C3-F33E-5E91-E4E6E4118969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3446010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22F4E7-0447-760B-66D1-4111A4FA6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214A0D27-6689-7DDB-E765-8B409285A5C9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7.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B7230B73-4BB9-2CB8-0CED-E03FB018C524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3503789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CDA54B-23B5-1825-A2C8-2F2A0BFDF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4A7C206-F0D7-C644-B1A1-7BAEFDD333E6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8.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0553B04-7267-B10E-F091-E63B8971D169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3344494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7F9A1B-DBAB-E1D3-F86D-C2BF4B183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64EDC51-EB74-8A9A-D88D-FBDE06423181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9.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778A94FF-9DF4-DB34-DB3D-4BBE3250390D}"/>
              </a:ext>
            </a:extLst>
          </p:cNvPr>
          <p:cNvSpPr txBox="1"/>
          <p:nvPr/>
        </p:nvSpPr>
        <p:spPr>
          <a:xfrm>
            <a:off x="527070" y="132241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2128078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4E7BB-95FD-DB46-D514-A6AB9C999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1060B11F-8627-A063-2805-6B7A6B9B3598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10.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DAC6158-71BC-56BF-F0E0-78B3AF333783}"/>
              </a:ext>
            </a:extLst>
          </p:cNvPr>
          <p:cNvSpPr txBox="1"/>
          <p:nvPr/>
        </p:nvSpPr>
        <p:spPr>
          <a:xfrm>
            <a:off x="527070" y="132241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870402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97507-52C5-A260-5F07-8C48D4046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D6822AA4-E1FB-37D3-6530-BBA117639DDB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11.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8BA6C7A-6D28-ECFB-34A0-02F24FB8B8EB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2121315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1E7064-4336-F507-FDC3-0F08A3628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BF617B47-603B-D86B-F999-C8AD242FADF6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12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FBBB984-2A14-FB4F-BA18-51658A5D218B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14416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D5ECAA-F7A3-397C-661C-CD4FCB6D8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C2A3F6A-050B-8AE9-6767-8D73DF7EB241}"/>
              </a:ext>
            </a:extLst>
          </p:cNvPr>
          <p:cNvSpPr txBox="1"/>
          <p:nvPr/>
        </p:nvSpPr>
        <p:spPr>
          <a:xfrm>
            <a:off x="527071" y="922308"/>
            <a:ext cx="287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BİLGİLENDİRME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AE3C2C97-3560-1FA9-1895-0933269FDC60}"/>
              </a:ext>
            </a:extLst>
          </p:cNvPr>
          <p:cNvSpPr txBox="1"/>
          <p:nvPr/>
        </p:nvSpPr>
        <p:spPr>
          <a:xfrm>
            <a:off x="527071" y="1322418"/>
            <a:ext cx="111378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000" dirty="0">
                <a:solidFill>
                  <a:srgbClr val="192E5A"/>
                </a:solidFill>
              </a:rPr>
              <a:t>20 dakikayı aşmayacak şekilde bir </a:t>
            </a:r>
            <a:r>
              <a:rPr lang="tr-TR" sz="2000" dirty="0" err="1">
                <a:solidFill>
                  <a:srgbClr val="192E5A"/>
                </a:solidFill>
              </a:rPr>
              <a:t>powerpoint</a:t>
            </a:r>
            <a:r>
              <a:rPr lang="tr-TR" sz="2000" dirty="0">
                <a:solidFill>
                  <a:srgbClr val="192E5A"/>
                </a:solidFill>
              </a:rPr>
              <a:t> sunumu hazırlamanız gerekmektedir.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>
                <a:solidFill>
                  <a:srgbClr val="192E5A"/>
                </a:solidFill>
              </a:rPr>
              <a:t>İşletmede Mesleki Eğitim yaptığınız kurum ve çalıştığınız ekip hakkında bilgi vermeniz önemlidir.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>
                <a:solidFill>
                  <a:srgbClr val="192E5A"/>
                </a:solidFill>
              </a:rPr>
              <a:t>İşletmede Mesleki Eğitim süreci boyunca yapmış olduğunuz uygulamaları veya işleri tanıtmanız, mümkünse resim ekleyerek sunumu zenginleştirmeniz gerekmektedir.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>
                <a:solidFill>
                  <a:srgbClr val="192E5A"/>
                </a:solidFill>
              </a:rPr>
              <a:t>İhtiyaç halinde sayfa sayısı arttırılabilir fakat sunum süresine sadık kalmanız istenmektedir.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>
                <a:solidFill>
                  <a:srgbClr val="192E5A"/>
                </a:solidFill>
              </a:rPr>
              <a:t>Eklediğiniz görsel için kurum izni almak zorunludur. Kurumun izin vermediği görseller için internetten benzerini eklemeniz mümkündür.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000" dirty="0">
                <a:solidFill>
                  <a:srgbClr val="192E5A"/>
                </a:solidFill>
              </a:rPr>
              <a:t>Görsel eklemek isterseniz sunum içerisinde en sonda yer alan «Görsel Alan» yazan slaytları kullanmanız gerekmektedir. Görsel eklemek istemiyorsanız düz sunum şablonunu çoğaltarak sunumunuzu hazırlayabilirsiniz.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endParaRPr lang="tr-TR" sz="2000" dirty="0">
              <a:solidFill>
                <a:srgbClr val="192E5A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59D1CBCE-21A9-93C2-DF7D-F88F40881B60}"/>
              </a:ext>
            </a:extLst>
          </p:cNvPr>
          <p:cNvSpPr txBox="1"/>
          <p:nvPr/>
        </p:nvSpPr>
        <p:spPr>
          <a:xfrm>
            <a:off x="1414732" y="5451894"/>
            <a:ext cx="9385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NOT: SUNUMDAN ÖNCE BU SAYFAYI SİLİNİZ.</a:t>
            </a:r>
          </a:p>
        </p:txBody>
      </p:sp>
    </p:spTree>
    <p:extLst>
      <p:ext uri="{BB962C8B-B14F-4D97-AF65-F5344CB8AC3E}">
        <p14:creationId xmlns:p14="http://schemas.microsoft.com/office/powerpoint/2010/main" val="4162690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8D2A41-8AE6-CF40-41AC-7C795840F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8FB1C323-B343-CFFF-D626-5EB13652ECD8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13.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B9812873-44EC-89F2-1751-985FE2F645F6}"/>
              </a:ext>
            </a:extLst>
          </p:cNvPr>
          <p:cNvSpPr txBox="1"/>
          <p:nvPr/>
        </p:nvSpPr>
        <p:spPr>
          <a:xfrm>
            <a:off x="527070" y="132241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257503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77D7DC-C85C-AF31-B2D3-F871A385F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FBB7057-3977-C852-F078-B938DBC21C9E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14.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1F996C30-22C1-BA32-A637-2FC287C1D568}"/>
              </a:ext>
            </a:extLst>
          </p:cNvPr>
          <p:cNvSpPr txBox="1"/>
          <p:nvPr/>
        </p:nvSpPr>
        <p:spPr>
          <a:xfrm>
            <a:off x="527070" y="132241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3360602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6C73BB-C192-DE65-0973-0A9FCDB2D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9044C7EB-0785-42F9-B843-489BDA718B86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5) İşletmede Mesleki Eğitimin Kazandırdıkları/ Faydaları (Öğrendiklerim)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3B38E56-0DF1-0555-517F-5F67175BDF7F}"/>
              </a:ext>
            </a:extLst>
          </p:cNvPr>
          <p:cNvSpPr txBox="1"/>
          <p:nvPr/>
        </p:nvSpPr>
        <p:spPr>
          <a:xfrm>
            <a:off x="527070" y="1322418"/>
            <a:ext cx="11137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İşletmede Mesleki Eğitim yaptığınız kurumda elde ettiğiniz faydalar detaylıca anlatılmalıdır. Slaytı örneklerle zenginleştirerek süreçte edindiğiniz kazanımlar açık bir şekilde ifade edilmelidir. Sunum sayfasını süreye sadık kalma koşuluyla arttırabilirsiniz.</a:t>
            </a:r>
          </a:p>
        </p:txBody>
      </p:sp>
    </p:spTree>
    <p:extLst>
      <p:ext uri="{BB962C8B-B14F-4D97-AF65-F5344CB8AC3E}">
        <p14:creationId xmlns:p14="http://schemas.microsoft.com/office/powerpoint/2010/main" val="3535327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770041-1906-981F-1325-C78DFF42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36B614C4-3E53-29DF-CF78-95AF09BD27AF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6) İşletmede Mesleki Eğitim Sürecinde Karşılaşılan Sorunlar ve Çözümler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EB35812-5475-5581-89A5-427467F25943}"/>
              </a:ext>
            </a:extLst>
          </p:cNvPr>
          <p:cNvSpPr txBox="1"/>
          <p:nvPr/>
        </p:nvSpPr>
        <p:spPr>
          <a:xfrm>
            <a:off x="527071" y="1322418"/>
            <a:ext cx="111378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İşletmede Mesleki Eğitim yaptığınız kurumda karşılaştığınız sorunlara karşı yaklaşımlar ve çözümler açıklanmalıdır. Yaşanan sorunun kurum içerisinde nasıl çözümlendiği ve süreci detaylıca anlatınız. Sunum sayfasını süreye sadık kalma koşuluyla arttırabilirsiniz.</a:t>
            </a:r>
          </a:p>
        </p:txBody>
      </p:sp>
    </p:spTree>
    <p:extLst>
      <p:ext uri="{BB962C8B-B14F-4D97-AF65-F5344CB8AC3E}">
        <p14:creationId xmlns:p14="http://schemas.microsoft.com/office/powerpoint/2010/main" val="378821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E5D3FD-6875-6851-6AE0-763927A6E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8A2C1596-7D57-D79A-9BEA-2EBAB9B4D420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7) İşletmede Mesleki Eğitim Hakkında Düşünceler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2C173AE-E413-F04A-B5A1-93649881DB79}"/>
              </a:ext>
            </a:extLst>
          </p:cNvPr>
          <p:cNvSpPr txBox="1"/>
          <p:nvPr/>
        </p:nvSpPr>
        <p:spPr>
          <a:xfrm>
            <a:off x="527070" y="1322418"/>
            <a:ext cx="11137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İşletmede Mesleki Eğitim yaptığınız sürede düşüncelerinizi detaylıca belirtiniz. Olumlu veya olumsuz yönlerini yazarak çıkarımda bulunabilirsiniz. Sunum sayfasını süreye sadık kalma koşuluyla arttırabilirsiniz.</a:t>
            </a:r>
          </a:p>
        </p:txBody>
      </p:sp>
    </p:spTree>
    <p:extLst>
      <p:ext uri="{BB962C8B-B14F-4D97-AF65-F5344CB8AC3E}">
        <p14:creationId xmlns:p14="http://schemas.microsoft.com/office/powerpoint/2010/main" val="40007962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423554" y="306755"/>
            <a:ext cx="4182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GÖRSEL EKLEMEK İSTERSENİZ BU SLAYTI KULLANINIZ.</a:t>
            </a:r>
          </a:p>
          <a:p>
            <a:endParaRPr lang="tr-TR" sz="2000" b="1" dirty="0">
              <a:solidFill>
                <a:srgbClr val="192E5A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008" y="0"/>
            <a:ext cx="7174992" cy="6858000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7168869" y="3228945"/>
            <a:ext cx="287127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2000" b="1" dirty="0">
                <a:solidFill>
                  <a:schemeClr val="bg1"/>
                </a:solidFill>
              </a:rPr>
              <a:t>GÖRSEL ALANI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A8F9F5B5-515E-4FAE-FCB5-29D2D8B28D60}"/>
              </a:ext>
            </a:extLst>
          </p:cNvPr>
          <p:cNvSpPr txBox="1"/>
          <p:nvPr/>
        </p:nvSpPr>
        <p:spPr>
          <a:xfrm>
            <a:off x="423554" y="1316368"/>
            <a:ext cx="4182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298391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F1E89E-5DEE-F4AD-0A8E-E1C246222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83BA7EA-36E5-0E0C-E37D-EAE00517F849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GÖRSEL EKLEMEDEN DEVAM ETMEK İSTERSENİZ BU SLAYTI KULLANINIZ.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A0194267-7F4F-447F-FCE2-7BFF00EB6F67}"/>
              </a:ext>
            </a:extLst>
          </p:cNvPr>
          <p:cNvSpPr txBox="1"/>
          <p:nvPr/>
        </p:nvSpPr>
        <p:spPr>
          <a:xfrm>
            <a:off x="527070" y="132241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969802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/>
          <p:cNvSpPr txBox="1"/>
          <p:nvPr/>
        </p:nvSpPr>
        <p:spPr>
          <a:xfrm>
            <a:off x="2878694" y="3075057"/>
            <a:ext cx="6434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>
                <a:solidFill>
                  <a:schemeClr val="bg1"/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3500874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D9D327-7B8E-3B22-3D63-152BF34B9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>
            <a:extLst>
              <a:ext uri="{FF2B5EF4-FFF2-40B4-BE49-F238E27FC236}">
                <a16:creationId xmlns:a16="http://schemas.microsoft.com/office/drawing/2014/main" id="{06BA0A9A-F940-717C-A7DA-C9D3AAED36D5}"/>
              </a:ext>
            </a:extLst>
          </p:cNvPr>
          <p:cNvSpPr txBox="1"/>
          <p:nvPr/>
        </p:nvSpPr>
        <p:spPr>
          <a:xfrm>
            <a:off x="527071" y="1322418"/>
            <a:ext cx="111378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1) Öğrenci Bilgileri</a:t>
            </a:r>
          </a:p>
          <a:p>
            <a:r>
              <a:rPr lang="tr-TR" sz="2000" dirty="0">
                <a:solidFill>
                  <a:srgbClr val="192E5A"/>
                </a:solidFill>
              </a:rPr>
              <a:t>2) İşletmede Mesleki Eğitim Yapılan Kurum Hakkında Bilgilendirme</a:t>
            </a:r>
          </a:p>
          <a:p>
            <a:r>
              <a:rPr lang="tr-TR" sz="2000" dirty="0">
                <a:solidFill>
                  <a:srgbClr val="192E5A"/>
                </a:solidFill>
              </a:rPr>
              <a:t>3) İşletmede Mesleki Eğitim Yapılan Kurumun Çalışma Ortamı ve Teknolojileri</a:t>
            </a:r>
          </a:p>
          <a:p>
            <a:r>
              <a:rPr lang="tr-TR" sz="2000" dirty="0">
                <a:solidFill>
                  <a:srgbClr val="192E5A"/>
                </a:solidFill>
              </a:rPr>
              <a:t>4) İşletmede Mesleki Eğitim Yapılan Kurumdaki Görev ve Sorumluluklar (Haftalık)</a:t>
            </a:r>
          </a:p>
          <a:p>
            <a:r>
              <a:rPr lang="tr-TR" sz="2000" dirty="0">
                <a:solidFill>
                  <a:srgbClr val="192E5A"/>
                </a:solidFill>
              </a:rPr>
              <a:t>5) İşletmede Mesleki Eğitimin Kazandırdıkları/ Faydaları (Öğrendiklerim)</a:t>
            </a:r>
          </a:p>
          <a:p>
            <a:r>
              <a:rPr lang="tr-TR" sz="2000" dirty="0">
                <a:solidFill>
                  <a:srgbClr val="192E5A"/>
                </a:solidFill>
              </a:rPr>
              <a:t>6) İşletmede Mesleki Eğitim Sürecinde Karşılaşılan Sorunlar ve Çözümler</a:t>
            </a:r>
          </a:p>
          <a:p>
            <a:r>
              <a:rPr lang="tr-TR" sz="2000" dirty="0">
                <a:solidFill>
                  <a:srgbClr val="192E5A"/>
                </a:solidFill>
              </a:rPr>
              <a:t>7) İşletmede Mesleki Eğitim Hakkında Düşünceler </a:t>
            </a:r>
          </a:p>
          <a:p>
            <a:r>
              <a:rPr lang="tr-TR" sz="2000" dirty="0">
                <a:solidFill>
                  <a:srgbClr val="192E5A"/>
                </a:solidFill>
              </a:rPr>
              <a:t>8) Teşekkür</a:t>
            </a:r>
          </a:p>
        </p:txBody>
      </p:sp>
    </p:spTree>
    <p:extLst>
      <p:ext uri="{BB962C8B-B14F-4D97-AF65-F5344CB8AC3E}">
        <p14:creationId xmlns:p14="http://schemas.microsoft.com/office/powerpoint/2010/main" val="409402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B0FA62-6B35-81ED-DB39-26256E806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5CDA671D-AC75-D82E-715C-80A2634F830E}"/>
              </a:ext>
            </a:extLst>
          </p:cNvPr>
          <p:cNvSpPr txBox="1"/>
          <p:nvPr/>
        </p:nvSpPr>
        <p:spPr>
          <a:xfrm>
            <a:off x="527071" y="922308"/>
            <a:ext cx="287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GİRİŞ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C25C5FA7-C0DE-AF6D-A0C0-C5CD4F004CD1}"/>
              </a:ext>
            </a:extLst>
          </p:cNvPr>
          <p:cNvSpPr txBox="1"/>
          <p:nvPr/>
        </p:nvSpPr>
        <p:spPr>
          <a:xfrm>
            <a:off x="527071" y="1322418"/>
            <a:ext cx="111378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Adı-Soyadı: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Öğrenci No: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Danışman Öğretim Elemanı: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İşyeri Eğitici Personel: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İşletmede Mesleki Eğitim Yapılan Kurum Adı:</a:t>
            </a:r>
          </a:p>
        </p:txBody>
      </p:sp>
    </p:spTree>
    <p:extLst>
      <p:ext uri="{BB962C8B-B14F-4D97-AF65-F5344CB8AC3E}">
        <p14:creationId xmlns:p14="http://schemas.microsoft.com/office/powerpoint/2010/main" val="205602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CFD2BC-A761-1792-9CD5-F5F594AF6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2FF98AFE-72D6-81C7-6E03-4C89B14AAF06}"/>
              </a:ext>
            </a:extLst>
          </p:cNvPr>
          <p:cNvSpPr txBox="1"/>
          <p:nvPr/>
        </p:nvSpPr>
        <p:spPr>
          <a:xfrm>
            <a:off x="527071" y="92230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  <a:cs typeface="Times New Roman" panose="02020603050405020304" pitchFamily="18" charset="0"/>
              </a:rPr>
              <a:t>2) İşletmede Mesleki Eğitim Yapılan Kurum Hakkında Bilgilendirme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9E65A1B-1487-BA09-D32E-BFE18FAE79B8}"/>
              </a:ext>
            </a:extLst>
          </p:cNvPr>
          <p:cNvSpPr txBox="1"/>
          <p:nvPr/>
        </p:nvSpPr>
        <p:spPr>
          <a:xfrm>
            <a:off x="527071" y="1322418"/>
            <a:ext cx="11137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Kurum Adı/ Bulunduğu İl: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Kurum Misyon Ve Vizyonu: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Kuruluş Tarihi Ve Gelişimi:</a:t>
            </a:r>
          </a:p>
          <a:p>
            <a:endParaRPr lang="tr-TR" sz="2000" dirty="0">
              <a:solidFill>
                <a:srgbClr val="192E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96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DDB8B5-EA8D-9600-0A66-B87468606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FB2DD799-4B5F-EFE8-094E-5DED7253C209}"/>
              </a:ext>
            </a:extLst>
          </p:cNvPr>
          <p:cNvSpPr txBox="1"/>
          <p:nvPr/>
        </p:nvSpPr>
        <p:spPr>
          <a:xfrm>
            <a:off x="527070" y="92230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  <a:cs typeface="Times New Roman" panose="02020603050405020304" pitchFamily="18" charset="0"/>
              </a:rPr>
              <a:t>3) İşletmede Mesleki Eğitim Yapılan Çalışma Ortamı ve Teknolojileri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D6FFA873-75ED-94B8-9084-00BB98F4A553}"/>
              </a:ext>
            </a:extLst>
          </p:cNvPr>
          <p:cNvSpPr txBox="1"/>
          <p:nvPr/>
        </p:nvSpPr>
        <p:spPr>
          <a:xfrm>
            <a:off x="535697" y="1322418"/>
            <a:ext cx="111378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Çalışılan Kurumdaki Çalışan Profili (Çalışan Sayısı, Kişilerin Görev ve Sorumlulukları)</a:t>
            </a:r>
          </a:p>
          <a:p>
            <a:endParaRPr lang="tr-TR" sz="2000" dirty="0">
              <a:solidFill>
                <a:srgbClr val="192E5A"/>
              </a:solidFill>
            </a:endParaRPr>
          </a:p>
          <a:p>
            <a:r>
              <a:rPr lang="tr-TR" sz="2000" dirty="0">
                <a:solidFill>
                  <a:srgbClr val="192E5A"/>
                </a:solidFill>
              </a:rPr>
              <a:t>Öğrenilen/ Kullanılan Yazılım Programları</a:t>
            </a:r>
          </a:p>
        </p:txBody>
      </p:sp>
    </p:spTree>
    <p:extLst>
      <p:ext uri="{BB962C8B-B14F-4D97-AF65-F5344CB8AC3E}">
        <p14:creationId xmlns:p14="http://schemas.microsoft.com/office/powerpoint/2010/main" val="294976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7492EB-FCB1-E027-41EF-3540753CB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BBDCD2FA-674E-87FF-A252-4924424608C8}"/>
              </a:ext>
            </a:extLst>
          </p:cNvPr>
          <p:cNvSpPr txBox="1"/>
          <p:nvPr/>
        </p:nvSpPr>
        <p:spPr>
          <a:xfrm>
            <a:off x="527070" y="922308"/>
            <a:ext cx="11137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  <a:cs typeface="Times New Roman" panose="02020603050405020304" pitchFamily="18" charset="0"/>
              </a:rPr>
              <a:t>4) İşletmede Mesleki Eğitim Yapılan Kurumdaki Görev ve Sorumluluklar (Haftalık)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41FAAC77-031F-AAC3-DFAB-4076D4DA6B48}"/>
              </a:ext>
            </a:extLst>
          </p:cNvPr>
          <p:cNvSpPr txBox="1"/>
          <p:nvPr/>
        </p:nvSpPr>
        <p:spPr>
          <a:xfrm>
            <a:off x="527069" y="1322418"/>
            <a:ext cx="11137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İşletmede Mesleki Eğitim yaptığınız süre boyunca yapılan çalışmalar haftalık olarak yazılmalıdır. Her bir haftaya (1-14 Hafta) ait başlıkları ve yaptığınız çalışmaları madde madde yazınız.</a:t>
            </a:r>
          </a:p>
        </p:txBody>
      </p:sp>
    </p:spTree>
    <p:extLst>
      <p:ext uri="{BB962C8B-B14F-4D97-AF65-F5344CB8AC3E}">
        <p14:creationId xmlns:p14="http://schemas.microsoft.com/office/powerpoint/2010/main" val="659311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17A7A5-68E8-ADE7-9C4E-302C529D1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824B1A2B-8B58-0992-9716-090EBA7F1892}"/>
              </a:ext>
            </a:extLst>
          </p:cNvPr>
          <p:cNvSpPr txBox="1"/>
          <p:nvPr/>
        </p:nvSpPr>
        <p:spPr>
          <a:xfrm>
            <a:off x="527071" y="922308"/>
            <a:ext cx="287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1.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CF1C73E-4007-100B-8B79-47C750384795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1137202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7DEDF0-12FA-A4A0-17E4-7E7C5FBEB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9917639F-E9AD-F41A-C1FA-7EB0C6AF72C5}"/>
              </a:ext>
            </a:extLst>
          </p:cNvPr>
          <p:cNvSpPr txBox="1"/>
          <p:nvPr/>
        </p:nvSpPr>
        <p:spPr>
          <a:xfrm>
            <a:off x="527071" y="922308"/>
            <a:ext cx="287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192E5A"/>
                </a:solidFill>
              </a:rPr>
              <a:t>2. HAFTA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4330E7F-8438-2FEA-2ED9-300651A6B36D}"/>
              </a:ext>
            </a:extLst>
          </p:cNvPr>
          <p:cNvSpPr txBox="1"/>
          <p:nvPr/>
        </p:nvSpPr>
        <p:spPr>
          <a:xfrm>
            <a:off x="527071" y="1322418"/>
            <a:ext cx="11137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92E5A"/>
                </a:solidFill>
              </a:rPr>
              <a:t>İçerik</a:t>
            </a:r>
          </a:p>
        </p:txBody>
      </p:sp>
    </p:spTree>
    <p:extLst>
      <p:ext uri="{BB962C8B-B14F-4D97-AF65-F5344CB8AC3E}">
        <p14:creationId xmlns:p14="http://schemas.microsoft.com/office/powerpoint/2010/main" val="2612942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492</Words>
  <Application>Microsoft Office PowerPoint</Application>
  <PresentationFormat>Geniş ekran</PresentationFormat>
  <Paragraphs>80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 P350</dc:creator>
  <cp:lastModifiedBy>User</cp:lastModifiedBy>
  <cp:revision>17</cp:revision>
  <dcterms:created xsi:type="dcterms:W3CDTF">2025-02-24T05:15:38Z</dcterms:created>
  <dcterms:modified xsi:type="dcterms:W3CDTF">2025-04-24T06:15:58Z</dcterms:modified>
</cp:coreProperties>
</file>